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 Nova Bold" charset="1" panose="020B0804020202020204"/>
      <p:regular r:id="rId20"/>
    </p:embeddedFont>
    <p:embeddedFont>
      <p:font typeface="Arial" charset="1" panose="020B0502020202020204"/>
      <p:regular r:id="rId21"/>
    </p:embeddedFont>
    <p:embeddedFont>
      <p:font typeface="Times New Roman Bold" charset="1" panose="02030802070405020303"/>
      <p:regular r:id="rId23"/>
    </p:embeddedFont>
    <p:embeddedFont>
      <p:font typeface="Arial Bold" charset="1" panose="020B0802020202020204"/>
      <p:regular r:id="rId25"/>
    </p:embeddedFont>
    <p:embeddedFont>
      <p:font typeface="Arial Nova" charset="1" panose="020B0504020202020204"/>
      <p:regular r:id="rId31"/>
    </p:embeddedFont>
    <p:embeddedFont>
      <p:font typeface="Roboto" charset="1" panose="02000000000000000000"/>
      <p:regular r:id="rId33"/>
    </p:embeddedFont>
    <p:embeddedFont>
      <p:font typeface="Aptos Bold" charset="1" panose="020B00040202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9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5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jpe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.pn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jpe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jpeg" Type="http://schemas.openxmlformats.org/officeDocument/2006/relationships/image"/><Relationship Id="rId4" Target="../media/image2.png" Type="http://schemas.openxmlformats.org/officeDocument/2006/relationships/image"/><Relationship Id="rId5" Target="../media/image12.jpeg" Type="http://schemas.openxmlformats.org/officeDocument/2006/relationships/image"/><Relationship Id="rId6" Target="../media/VAGvUCKZF78.mp4" Type="http://schemas.openxmlformats.org/officeDocument/2006/relationships/video"/><Relationship Id="rId7" Target="../media/VAGvUCKZF78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jpeg" Type="http://schemas.openxmlformats.org/officeDocument/2006/relationships/image"/><Relationship Id="rId4" Target="../media/image2.png" Type="http://schemas.openxmlformats.org/officeDocument/2006/relationships/image"/><Relationship Id="rId5" Target="../media/image13.jpeg" Type="http://schemas.openxmlformats.org/officeDocument/2006/relationships/image"/><Relationship Id="rId6" Target="../media/VAGvUJoPnM8.mp4" Type="http://schemas.openxmlformats.org/officeDocument/2006/relationships/video"/><Relationship Id="rId7" Target="../media/VAGvUJoPnM8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2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jpe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10347" y="8826144"/>
            <a:ext cx="1270064" cy="1270063"/>
            <a:chOff x="0" y="0"/>
            <a:chExt cx="1693419" cy="1693417"/>
          </a:xfrm>
        </p:grpSpPr>
        <p:sp>
          <p:nvSpPr>
            <p:cNvPr name="Freeform 5" id="5" descr="p4s copia.png"/>
            <p:cNvSpPr/>
            <p:nvPr/>
          </p:nvSpPr>
          <p:spPr>
            <a:xfrm flipH="false" flipV="false" rot="0">
              <a:off x="0" y="0"/>
              <a:ext cx="1693418" cy="1693418"/>
            </a:xfrm>
            <a:custGeom>
              <a:avLst/>
              <a:gdLst/>
              <a:ahLst/>
              <a:cxnLst/>
              <a:rect r="r" b="b" t="t" l="l"/>
              <a:pathLst>
                <a:path h="1693418" w="1693418">
                  <a:moveTo>
                    <a:pt x="0" y="0"/>
                  </a:moveTo>
                  <a:lnTo>
                    <a:pt x="1693418" y="0"/>
                  </a:lnTo>
                  <a:lnTo>
                    <a:pt x="1693418" y="1693418"/>
                  </a:lnTo>
                  <a:lnTo>
                    <a:pt x="0" y="169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3400" y="2075081"/>
            <a:ext cx="9322200" cy="3068419"/>
            <a:chOff x="0" y="0"/>
            <a:chExt cx="12429600" cy="4091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29600" cy="4091225"/>
            </a:xfrm>
            <a:custGeom>
              <a:avLst/>
              <a:gdLst/>
              <a:ahLst/>
              <a:cxnLst/>
              <a:rect r="r" b="b" t="t" l="l"/>
              <a:pathLst>
                <a:path h="4091225" w="12429600">
                  <a:moveTo>
                    <a:pt x="0" y="0"/>
                  </a:moveTo>
                  <a:lnTo>
                    <a:pt x="12429600" y="0"/>
                  </a:lnTo>
                  <a:lnTo>
                    <a:pt x="12429600" y="4091225"/>
                  </a:lnTo>
                  <a:lnTo>
                    <a:pt x="0" y="4091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12429600" cy="398645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460"/>
                </a:lnSpc>
              </a:pPr>
              <a:r>
                <a:rPr lang="en-US" sz="8760" b="true">
                  <a:solidFill>
                    <a:srgbClr val="FFFFFF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EL RANCHO DE JUANCHO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5299" y="5694900"/>
            <a:ext cx="7418907" cy="94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>
                <a:solidFill>
                  <a:srgbClr val="26AED4"/>
                </a:solidFill>
                <a:latin typeface="Arial"/>
                <a:ea typeface="Arial"/>
                <a:cs typeface="Arial"/>
                <a:sym typeface="Arial"/>
              </a:rPr>
              <a:t>De la cocina al corazón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385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46999" y="3355950"/>
            <a:ext cx="4550022" cy="99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39">
                <a:solidFill>
                  <a:srgbClr val="26AED4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628457" y="1739707"/>
            <a:ext cx="12029314" cy="6021515"/>
            <a:chOff x="0" y="0"/>
            <a:chExt cx="16039086" cy="8028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39085" cy="8028686"/>
            </a:xfrm>
            <a:custGeom>
              <a:avLst/>
              <a:gdLst/>
              <a:ahLst/>
              <a:cxnLst/>
              <a:rect r="r" b="b" t="t" l="l"/>
              <a:pathLst>
                <a:path h="8028686" w="16039085">
                  <a:moveTo>
                    <a:pt x="0" y="0"/>
                  </a:moveTo>
                  <a:lnTo>
                    <a:pt x="16039085" y="0"/>
                  </a:lnTo>
                  <a:lnTo>
                    <a:pt x="16039085" y="8028686"/>
                  </a:lnTo>
                  <a:lnTo>
                    <a:pt x="0" y="8028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" t="0" r="-5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7000" y="4237950"/>
            <a:ext cx="5134000" cy="273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239" b="true">
                <a:solidFill>
                  <a:srgbClr val="002552"/>
                </a:solidFill>
                <a:latin typeface="Arial Bold"/>
                <a:ea typeface="Arial Bold"/>
                <a:cs typeface="Arial Bold"/>
                <a:sym typeface="Arial Bold"/>
              </a:rPr>
              <a:t>Tecnología usada, aplicada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2280" y="2031831"/>
            <a:ext cx="1196054" cy="1297496"/>
            <a:chOff x="0" y="0"/>
            <a:chExt cx="1594739" cy="1729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4739" cy="1729994"/>
            </a:xfrm>
            <a:custGeom>
              <a:avLst/>
              <a:gdLst/>
              <a:ahLst/>
              <a:cxnLst/>
              <a:rect r="r" b="b" t="t" l="l"/>
              <a:pathLst>
                <a:path h="1729994" w="1594739">
                  <a:moveTo>
                    <a:pt x="0" y="0"/>
                  </a:moveTo>
                  <a:lnTo>
                    <a:pt x="1594739" y="0"/>
                  </a:lnTo>
                  <a:lnTo>
                    <a:pt x="1594739" y="1729994"/>
                  </a:lnTo>
                  <a:lnTo>
                    <a:pt x="0" y="1729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192052" y="7332550"/>
            <a:ext cx="1326832" cy="1352359"/>
            <a:chOff x="0" y="0"/>
            <a:chExt cx="1769110" cy="1803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9110" cy="1803146"/>
            </a:xfrm>
            <a:custGeom>
              <a:avLst/>
              <a:gdLst/>
              <a:ahLst/>
              <a:cxnLst/>
              <a:rect r="r" b="b" t="t" l="l"/>
              <a:pathLst>
                <a:path h="1803146" w="1769110">
                  <a:moveTo>
                    <a:pt x="0" y="0"/>
                  </a:moveTo>
                  <a:lnTo>
                    <a:pt x="1769110" y="0"/>
                  </a:lnTo>
                  <a:lnTo>
                    <a:pt x="1769110" y="1803146"/>
                  </a:lnTo>
                  <a:lnTo>
                    <a:pt x="0" y="180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40" r="0" b="-84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3645314" y="191578"/>
            <a:ext cx="1326833" cy="1352359"/>
            <a:chOff x="0" y="0"/>
            <a:chExt cx="1769110" cy="18031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69110" cy="1803146"/>
            </a:xfrm>
            <a:custGeom>
              <a:avLst/>
              <a:gdLst/>
              <a:ahLst/>
              <a:cxnLst/>
              <a:rect r="r" b="b" t="t" l="l"/>
              <a:pathLst>
                <a:path h="1803146" w="1769110">
                  <a:moveTo>
                    <a:pt x="0" y="0"/>
                  </a:moveTo>
                  <a:lnTo>
                    <a:pt x="1769110" y="0"/>
                  </a:lnTo>
                  <a:lnTo>
                    <a:pt x="1769110" y="1803146"/>
                  </a:lnTo>
                  <a:lnTo>
                    <a:pt x="0" y="180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40" r="0" b="-84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15" id="15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9141" y="3220171"/>
            <a:ext cx="8731802" cy="268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4"/>
              </a:lnSpc>
            </a:pPr>
            <a:r>
              <a:rPr lang="en-US" sz="8800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GRACIAS POR SU ATENCIÓN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5050" y="6260751"/>
            <a:ext cx="2087800" cy="245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3600" b="true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¿Qué los hace únicos?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7" id="7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116757" y="425391"/>
            <a:ext cx="1326832" cy="1352359"/>
            <a:chOff x="0" y="0"/>
            <a:chExt cx="1769110" cy="18031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9110" cy="1803146"/>
            </a:xfrm>
            <a:custGeom>
              <a:avLst/>
              <a:gdLst/>
              <a:ahLst/>
              <a:cxnLst/>
              <a:rect r="r" b="b" t="t" l="l"/>
              <a:pathLst>
                <a:path h="1803146" w="1769110">
                  <a:moveTo>
                    <a:pt x="0" y="0"/>
                  </a:moveTo>
                  <a:lnTo>
                    <a:pt x="1769110" y="0"/>
                  </a:lnTo>
                  <a:lnTo>
                    <a:pt x="1769110" y="1803146"/>
                  </a:lnTo>
                  <a:lnTo>
                    <a:pt x="0" y="180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40" r="0" b="-84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30084" y="1723959"/>
            <a:ext cx="6808184" cy="6090952"/>
            <a:chOff x="0" y="0"/>
            <a:chExt cx="9077578" cy="8121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7579" cy="8121269"/>
            </a:xfrm>
            <a:custGeom>
              <a:avLst/>
              <a:gdLst/>
              <a:ahLst/>
              <a:cxnLst/>
              <a:rect r="r" b="b" t="t" l="l"/>
              <a:pathLst>
                <a:path h="8121269" w="9077579">
                  <a:moveTo>
                    <a:pt x="0" y="0"/>
                  </a:moveTo>
                  <a:lnTo>
                    <a:pt x="9077579" y="0"/>
                  </a:lnTo>
                  <a:lnTo>
                    <a:pt x="9077579" y="8121269"/>
                  </a:lnTo>
                  <a:lnTo>
                    <a:pt x="0" y="812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887" r="0" b="-588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385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49" y="-113850"/>
            <a:ext cx="18288000" cy="9193244"/>
            <a:chOff x="0" y="0"/>
            <a:chExt cx="24384000" cy="1225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2257659"/>
            </a:xfrm>
            <a:custGeom>
              <a:avLst/>
              <a:gdLst/>
              <a:ahLst/>
              <a:cxnLst/>
              <a:rect r="r" b="b" t="t" l="l"/>
              <a:pathLst>
                <a:path h="1225765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257659"/>
                  </a:lnTo>
                  <a:lnTo>
                    <a:pt x="0" y="12257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948" r="0" b="-59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94526" y="6322226"/>
            <a:ext cx="1219772" cy="39624"/>
            <a:chOff x="0" y="0"/>
            <a:chExt cx="1626362" cy="5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362" cy="52832"/>
            </a:xfrm>
            <a:custGeom>
              <a:avLst/>
              <a:gdLst/>
              <a:ahLst/>
              <a:cxnLst/>
              <a:rect r="r" b="b" t="t" l="l"/>
              <a:pathLst>
                <a:path h="52832" w="1626362">
                  <a:moveTo>
                    <a:pt x="0" y="0"/>
                  </a:moveTo>
                  <a:lnTo>
                    <a:pt x="1626362" y="0"/>
                  </a:lnTo>
                  <a:lnTo>
                    <a:pt x="1626362" y="52832"/>
                  </a:lnTo>
                  <a:lnTo>
                    <a:pt x="0" y="52832"/>
                  </a:ln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33476" y="6322226"/>
            <a:ext cx="1219771" cy="39624"/>
            <a:chOff x="0" y="0"/>
            <a:chExt cx="1626362" cy="528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6362" cy="52832"/>
            </a:xfrm>
            <a:custGeom>
              <a:avLst/>
              <a:gdLst/>
              <a:ahLst/>
              <a:cxnLst/>
              <a:rect r="r" b="b" t="t" l="l"/>
              <a:pathLst>
                <a:path h="52832" w="1626362">
                  <a:moveTo>
                    <a:pt x="0" y="0"/>
                  </a:moveTo>
                  <a:lnTo>
                    <a:pt x="1626362" y="0"/>
                  </a:lnTo>
                  <a:lnTo>
                    <a:pt x="1626362" y="52832"/>
                  </a:lnTo>
                  <a:lnTo>
                    <a:pt x="0" y="52832"/>
                  </a:ln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72426" y="6322226"/>
            <a:ext cx="1219771" cy="39624"/>
            <a:chOff x="0" y="0"/>
            <a:chExt cx="1626362" cy="528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6362" cy="52832"/>
            </a:xfrm>
            <a:custGeom>
              <a:avLst/>
              <a:gdLst/>
              <a:ahLst/>
              <a:cxnLst/>
              <a:rect r="r" b="b" t="t" l="l"/>
              <a:pathLst>
                <a:path h="52832" w="1626362">
                  <a:moveTo>
                    <a:pt x="0" y="0"/>
                  </a:moveTo>
                  <a:lnTo>
                    <a:pt x="1626362" y="0"/>
                  </a:lnTo>
                  <a:lnTo>
                    <a:pt x="1626362" y="52832"/>
                  </a:lnTo>
                  <a:lnTo>
                    <a:pt x="0" y="52832"/>
                  </a:ln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18026" y="6322226"/>
            <a:ext cx="1219771" cy="39624"/>
            <a:chOff x="0" y="0"/>
            <a:chExt cx="1626362" cy="52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362" cy="52832"/>
            </a:xfrm>
            <a:custGeom>
              <a:avLst/>
              <a:gdLst/>
              <a:ahLst/>
              <a:cxnLst/>
              <a:rect r="r" b="b" t="t" l="l"/>
              <a:pathLst>
                <a:path h="52832" w="1626362">
                  <a:moveTo>
                    <a:pt x="0" y="0"/>
                  </a:moveTo>
                  <a:lnTo>
                    <a:pt x="1626362" y="0"/>
                  </a:lnTo>
                  <a:lnTo>
                    <a:pt x="1626362" y="52832"/>
                  </a:lnTo>
                  <a:lnTo>
                    <a:pt x="0" y="52832"/>
                  </a:ln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9753">
            <a:off x="1294514" y="4640599"/>
            <a:ext cx="15126773" cy="19050"/>
            <a:chOff x="0" y="0"/>
            <a:chExt cx="20169031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68997" cy="25400"/>
            </a:xfrm>
            <a:custGeom>
              <a:avLst/>
              <a:gdLst/>
              <a:ahLst/>
              <a:cxnLst/>
              <a:rect r="r" b="b" t="t" l="l"/>
              <a:pathLst>
                <a:path h="25400" w="20168997">
                  <a:moveTo>
                    <a:pt x="12700" y="0"/>
                  </a:moveTo>
                  <a:lnTo>
                    <a:pt x="20156297" y="0"/>
                  </a:lnTo>
                  <a:cubicBezTo>
                    <a:pt x="20163282" y="0"/>
                    <a:pt x="20168997" y="5715"/>
                    <a:pt x="20168997" y="12700"/>
                  </a:cubicBezTo>
                  <a:cubicBezTo>
                    <a:pt x="20168997" y="19685"/>
                    <a:pt x="20163282" y="25400"/>
                    <a:pt x="2015629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816606" y="3308782"/>
            <a:ext cx="2575751" cy="2575656"/>
          </a:xfrm>
          <a:custGeom>
            <a:avLst/>
            <a:gdLst/>
            <a:ahLst/>
            <a:cxnLst/>
            <a:rect r="r" b="b" t="t" l="l"/>
            <a:pathLst>
              <a:path h="2575656" w="2575751">
                <a:moveTo>
                  <a:pt x="0" y="0"/>
                </a:moveTo>
                <a:lnTo>
                  <a:pt x="2575751" y="0"/>
                </a:lnTo>
                <a:lnTo>
                  <a:pt x="2575751" y="2575656"/>
                </a:lnTo>
                <a:lnTo>
                  <a:pt x="0" y="25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55556" y="3308782"/>
            <a:ext cx="2575751" cy="2575656"/>
          </a:xfrm>
          <a:custGeom>
            <a:avLst/>
            <a:gdLst/>
            <a:ahLst/>
            <a:cxnLst/>
            <a:rect r="r" b="b" t="t" l="l"/>
            <a:pathLst>
              <a:path h="2575656" w="2575751">
                <a:moveTo>
                  <a:pt x="0" y="0"/>
                </a:moveTo>
                <a:lnTo>
                  <a:pt x="2575751" y="0"/>
                </a:lnTo>
                <a:lnTo>
                  <a:pt x="2575751" y="2575656"/>
                </a:lnTo>
                <a:lnTo>
                  <a:pt x="0" y="25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94507" y="3308782"/>
            <a:ext cx="2575751" cy="2575656"/>
          </a:xfrm>
          <a:custGeom>
            <a:avLst/>
            <a:gdLst/>
            <a:ahLst/>
            <a:cxnLst/>
            <a:rect r="r" b="b" t="t" l="l"/>
            <a:pathLst>
              <a:path h="2575656" w="2575751">
                <a:moveTo>
                  <a:pt x="0" y="0"/>
                </a:moveTo>
                <a:lnTo>
                  <a:pt x="2575751" y="0"/>
                </a:lnTo>
                <a:lnTo>
                  <a:pt x="2575751" y="2575656"/>
                </a:lnTo>
                <a:lnTo>
                  <a:pt x="0" y="25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40106" y="3308782"/>
            <a:ext cx="2575751" cy="2575656"/>
          </a:xfrm>
          <a:custGeom>
            <a:avLst/>
            <a:gdLst/>
            <a:ahLst/>
            <a:cxnLst/>
            <a:rect r="r" b="b" t="t" l="l"/>
            <a:pathLst>
              <a:path h="2575656" w="2575751">
                <a:moveTo>
                  <a:pt x="0" y="0"/>
                </a:moveTo>
                <a:lnTo>
                  <a:pt x="2575751" y="0"/>
                </a:lnTo>
                <a:lnTo>
                  <a:pt x="2575751" y="2575656"/>
                </a:lnTo>
                <a:lnTo>
                  <a:pt x="0" y="25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83200" y="4527350"/>
            <a:ext cx="264604" cy="264604"/>
            <a:chOff x="0" y="0"/>
            <a:chExt cx="352806" cy="3528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2806" cy="352806"/>
            </a:xfrm>
            <a:custGeom>
              <a:avLst/>
              <a:gdLst/>
              <a:ahLst/>
              <a:cxnLst/>
              <a:rect r="r" b="b" t="t" l="l"/>
              <a:pathLst>
                <a:path h="352806" w="352806">
                  <a:moveTo>
                    <a:pt x="0" y="176403"/>
                  </a:moveTo>
                  <a:cubicBezTo>
                    <a:pt x="0" y="78994"/>
                    <a:pt x="78994" y="0"/>
                    <a:pt x="176403" y="0"/>
                  </a:cubicBezTo>
                  <a:cubicBezTo>
                    <a:pt x="273812" y="0"/>
                    <a:pt x="352806" y="78994"/>
                    <a:pt x="352806" y="176403"/>
                  </a:cubicBezTo>
                  <a:cubicBezTo>
                    <a:pt x="352806" y="273812"/>
                    <a:pt x="273812" y="352806"/>
                    <a:pt x="176403" y="352806"/>
                  </a:cubicBezTo>
                  <a:cubicBezTo>
                    <a:pt x="78994" y="352806"/>
                    <a:pt x="0" y="273812"/>
                    <a:pt x="0" y="176403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125700" y="4527350"/>
            <a:ext cx="264604" cy="264604"/>
            <a:chOff x="0" y="0"/>
            <a:chExt cx="352806" cy="3528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2806" cy="352806"/>
            </a:xfrm>
            <a:custGeom>
              <a:avLst/>
              <a:gdLst/>
              <a:ahLst/>
              <a:cxnLst/>
              <a:rect r="r" b="b" t="t" l="l"/>
              <a:pathLst>
                <a:path h="352806" w="352806">
                  <a:moveTo>
                    <a:pt x="0" y="176403"/>
                  </a:moveTo>
                  <a:cubicBezTo>
                    <a:pt x="0" y="78994"/>
                    <a:pt x="78994" y="0"/>
                    <a:pt x="176403" y="0"/>
                  </a:cubicBezTo>
                  <a:cubicBezTo>
                    <a:pt x="273812" y="0"/>
                    <a:pt x="352806" y="78994"/>
                    <a:pt x="352806" y="176403"/>
                  </a:cubicBezTo>
                  <a:cubicBezTo>
                    <a:pt x="352806" y="273812"/>
                    <a:pt x="273812" y="352806"/>
                    <a:pt x="176403" y="352806"/>
                  </a:cubicBezTo>
                  <a:cubicBezTo>
                    <a:pt x="78994" y="352806"/>
                    <a:pt x="0" y="273812"/>
                    <a:pt x="0" y="176403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25" id="25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147250" y="3334200"/>
            <a:ext cx="2561368" cy="2561368"/>
            <a:chOff x="0" y="0"/>
            <a:chExt cx="3415157" cy="3415157"/>
          </a:xfrm>
        </p:grpSpPr>
        <p:sp>
          <p:nvSpPr>
            <p:cNvPr name="Freeform 27" id="27" descr="Mujer sonriendo con pelo largo  El contenido generado por IA puede ser incorrecto."/>
            <p:cNvSpPr/>
            <p:nvPr/>
          </p:nvSpPr>
          <p:spPr>
            <a:xfrm flipH="false" flipV="false" rot="0">
              <a:off x="0" y="0"/>
              <a:ext cx="3415157" cy="3415030"/>
            </a:xfrm>
            <a:custGeom>
              <a:avLst/>
              <a:gdLst/>
              <a:ahLst/>
              <a:cxnLst/>
              <a:rect r="r" b="b" t="t" l="l"/>
              <a:pathLst>
                <a:path h="3415030" w="3415157">
                  <a:moveTo>
                    <a:pt x="0" y="1707515"/>
                  </a:moveTo>
                  <a:cubicBezTo>
                    <a:pt x="0" y="764540"/>
                    <a:pt x="764540" y="0"/>
                    <a:pt x="1707515" y="0"/>
                  </a:cubicBezTo>
                  <a:cubicBezTo>
                    <a:pt x="2650490" y="0"/>
                    <a:pt x="3415157" y="764540"/>
                    <a:pt x="3415157" y="1707515"/>
                  </a:cubicBezTo>
                  <a:cubicBezTo>
                    <a:pt x="3415157" y="2650490"/>
                    <a:pt x="2650617" y="3415030"/>
                    <a:pt x="1707642" y="3415030"/>
                  </a:cubicBezTo>
                  <a:cubicBezTo>
                    <a:pt x="764667" y="3415030"/>
                    <a:pt x="0" y="2650617"/>
                    <a:pt x="0" y="170751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823751" y="3334200"/>
            <a:ext cx="2561368" cy="2543079"/>
            <a:chOff x="0" y="0"/>
            <a:chExt cx="3415157" cy="3390772"/>
          </a:xfrm>
        </p:grpSpPr>
        <p:sp>
          <p:nvSpPr>
            <p:cNvPr name="Freeform 29" id="29" descr="Hombre sonriendo con lentes  El contenido generado por IA puede ser incorrecto."/>
            <p:cNvSpPr/>
            <p:nvPr/>
          </p:nvSpPr>
          <p:spPr>
            <a:xfrm flipH="false" flipV="false" rot="0">
              <a:off x="0" y="0"/>
              <a:ext cx="3415157" cy="3390646"/>
            </a:xfrm>
            <a:custGeom>
              <a:avLst/>
              <a:gdLst/>
              <a:ahLst/>
              <a:cxnLst/>
              <a:rect r="r" b="b" t="t" l="l"/>
              <a:pathLst>
                <a:path h="3390646" w="3415157">
                  <a:moveTo>
                    <a:pt x="0" y="1695323"/>
                  </a:moveTo>
                  <a:cubicBezTo>
                    <a:pt x="0" y="759079"/>
                    <a:pt x="764540" y="0"/>
                    <a:pt x="1707515" y="0"/>
                  </a:cubicBezTo>
                  <a:cubicBezTo>
                    <a:pt x="2650490" y="0"/>
                    <a:pt x="3415157" y="759079"/>
                    <a:pt x="3415157" y="1695323"/>
                  </a:cubicBezTo>
                  <a:cubicBezTo>
                    <a:pt x="3415157" y="2631567"/>
                    <a:pt x="2650617" y="3390646"/>
                    <a:pt x="1707642" y="3390646"/>
                  </a:cubicBezTo>
                  <a:cubicBezTo>
                    <a:pt x="764667" y="3390646"/>
                    <a:pt x="0" y="2631694"/>
                    <a:pt x="0" y="1695323"/>
                  </a:cubicBezTo>
                  <a:close/>
                </a:path>
              </a:pathLst>
            </a:custGeom>
            <a:blipFill>
              <a:blip r:embed="rId9"/>
              <a:stretch>
                <a:fillRect l="0" t="-39529" r="0" b="-39533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5337798" y="3271781"/>
            <a:ext cx="2693509" cy="2667917"/>
          </a:xfrm>
          <a:custGeom>
            <a:avLst/>
            <a:gdLst/>
            <a:ahLst/>
            <a:cxnLst/>
            <a:rect r="r" b="b" t="t" l="l"/>
            <a:pathLst>
              <a:path h="2667917" w="2693509">
                <a:moveTo>
                  <a:pt x="0" y="0"/>
                </a:moveTo>
                <a:lnTo>
                  <a:pt x="2693509" y="0"/>
                </a:lnTo>
                <a:lnTo>
                  <a:pt x="2693509" y="2667917"/>
                </a:lnTo>
                <a:lnTo>
                  <a:pt x="0" y="2667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83807" y="3196756"/>
            <a:ext cx="2686451" cy="2742942"/>
          </a:xfrm>
          <a:custGeom>
            <a:avLst/>
            <a:gdLst/>
            <a:ahLst/>
            <a:cxnLst/>
            <a:rect r="r" b="b" t="t" l="l"/>
            <a:pathLst>
              <a:path h="2742942" w="2686451">
                <a:moveTo>
                  <a:pt x="0" y="0"/>
                </a:moveTo>
                <a:lnTo>
                  <a:pt x="2686451" y="0"/>
                </a:lnTo>
                <a:lnTo>
                  <a:pt x="2686451" y="2742942"/>
                </a:lnTo>
                <a:lnTo>
                  <a:pt x="0" y="27429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005067" y="1218303"/>
            <a:ext cx="3171227" cy="121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599" b="true">
                <a:solidFill>
                  <a:srgbClr val="26AED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EQUIPO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9700" y="6395140"/>
            <a:ext cx="30902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Emanuel Vélez Arteaga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42376" y="6329650"/>
            <a:ext cx="3802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Jhon Andrés Taimal Fuelantala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90681" y="6354339"/>
            <a:ext cx="35476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Juan Manuel Castrillón Zuleta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20763" y="6354339"/>
            <a:ext cx="35476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Ana Kateryn Aristizabal Giraldo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135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5" id="5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2775" y="2900148"/>
            <a:ext cx="9160924" cy="299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Objetivo: </a:t>
            </a:r>
          </a:p>
          <a:p>
            <a:pPr algn="just" marL="1001075" indent="-3336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Brindar una visión clara del emprendimiento y sus datos para impulsar iniciativas locales mediante un aplicativo web.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776" y="994989"/>
            <a:ext cx="16858350" cy="112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4"/>
              </a:lnSpc>
            </a:pPr>
            <a:r>
              <a:rPr lang="en-US" sz="8800" b="true">
                <a:solidFill>
                  <a:srgbClr val="19A4C5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Red comunitaria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14849" y="2738766"/>
            <a:ext cx="7021545" cy="5399913"/>
            <a:chOff x="0" y="0"/>
            <a:chExt cx="9362060" cy="7199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62059" cy="7199884"/>
            </a:xfrm>
            <a:custGeom>
              <a:avLst/>
              <a:gdLst/>
              <a:ahLst/>
              <a:cxnLst/>
              <a:rect r="r" b="b" t="t" l="l"/>
              <a:pathLst>
                <a:path h="7199884" w="9362059">
                  <a:moveTo>
                    <a:pt x="0" y="0"/>
                  </a:moveTo>
                  <a:lnTo>
                    <a:pt x="9362059" y="0"/>
                  </a:lnTo>
                  <a:lnTo>
                    <a:pt x="9362059" y="7199884"/>
                  </a:lnTo>
                  <a:lnTo>
                    <a:pt x="0" y="719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866" t="0" r="-27866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513" y="-42642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5" id="5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15150" y="371475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385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113850"/>
            <a:ext cx="18288000" cy="9193244"/>
            <a:chOff x="0" y="0"/>
            <a:chExt cx="24384000" cy="1225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2257659"/>
            </a:xfrm>
            <a:custGeom>
              <a:avLst/>
              <a:gdLst/>
              <a:ahLst/>
              <a:cxnLst/>
              <a:rect r="r" b="b" t="t" l="l"/>
              <a:pathLst>
                <a:path h="1225765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257659"/>
                  </a:lnTo>
                  <a:lnTo>
                    <a:pt x="0" y="12257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948" r="0" b="-594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11943" y="343520"/>
            <a:ext cx="1267069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Contexto del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7508" y="3012079"/>
            <a:ext cx="14532986" cy="356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01075" indent="-3336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Muchos emprendimientos locales carecen de visibilidad digital.</a:t>
            </a:r>
          </a:p>
          <a:p>
            <a:pPr algn="just" marL="1001075" indent="-3336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clientes no siempre encuentran información actualizada sobre restaurantes y servicios.</a:t>
            </a:r>
          </a:p>
          <a:p>
            <a:pPr algn="just" marL="1001075" indent="-3336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Falta de herramientas digitales que conecten al negocio con la comunidad local.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9" id="9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513" y="-42642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5" id="5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15150" y="142875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552" y="26658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06476" y="1035600"/>
            <a:ext cx="3711400" cy="10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239">
                <a:solidFill>
                  <a:srgbClr val="002552"/>
                </a:solidFill>
                <a:latin typeface="Arial"/>
                <a:ea typeface="Arial"/>
                <a:cs typeface="Arial"/>
                <a:sym typeface="Arial"/>
              </a:rPr>
              <a:t>Solución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3600" y="2083600"/>
            <a:ext cx="8945800" cy="123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9"/>
              </a:lnSpc>
            </a:pPr>
            <a:r>
              <a:rPr lang="en-US" sz="7240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¿Cómo debería ser?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35064" y="3521258"/>
            <a:ext cx="5194268" cy="4777645"/>
            <a:chOff x="0" y="0"/>
            <a:chExt cx="6925691" cy="6370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25691" cy="6370193"/>
            </a:xfrm>
            <a:custGeom>
              <a:avLst/>
              <a:gdLst/>
              <a:ahLst/>
              <a:cxnLst/>
              <a:rect r="r" b="b" t="t" l="l"/>
              <a:pathLst>
                <a:path h="6370193" w="6925691">
                  <a:moveTo>
                    <a:pt x="0" y="0"/>
                  </a:moveTo>
                  <a:lnTo>
                    <a:pt x="6925691" y="0"/>
                  </a:lnTo>
                  <a:lnTo>
                    <a:pt x="6925691" y="6370193"/>
                  </a:lnTo>
                  <a:lnTo>
                    <a:pt x="0" y="6370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7124" t="0" r="-3712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0240" y="3521258"/>
            <a:ext cx="5194268" cy="4777644"/>
            <a:chOff x="0" y="0"/>
            <a:chExt cx="6925690" cy="6370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25691" cy="6370193"/>
            </a:xfrm>
            <a:custGeom>
              <a:avLst/>
              <a:gdLst/>
              <a:ahLst/>
              <a:cxnLst/>
              <a:rect r="r" b="b" t="t" l="l"/>
              <a:pathLst>
                <a:path h="6370193" w="6925691">
                  <a:moveTo>
                    <a:pt x="0" y="0"/>
                  </a:moveTo>
                  <a:lnTo>
                    <a:pt x="6925691" y="0"/>
                  </a:lnTo>
                  <a:lnTo>
                    <a:pt x="6925691" y="6370193"/>
                  </a:lnTo>
                  <a:lnTo>
                    <a:pt x="0" y="6370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7124" t="0" r="-3712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10710">
            <a:off x="757965" y="3457593"/>
            <a:ext cx="9190470" cy="19050"/>
            <a:chOff x="0" y="0"/>
            <a:chExt cx="12253960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3976" cy="25400"/>
            </a:xfrm>
            <a:custGeom>
              <a:avLst/>
              <a:gdLst/>
              <a:ahLst/>
              <a:cxnLst/>
              <a:rect r="r" b="b" t="t" l="l"/>
              <a:pathLst>
                <a:path h="25400" w="12253976">
                  <a:moveTo>
                    <a:pt x="12700" y="0"/>
                  </a:moveTo>
                  <a:lnTo>
                    <a:pt x="12241276" y="0"/>
                  </a:lnTo>
                  <a:cubicBezTo>
                    <a:pt x="12248261" y="0"/>
                    <a:pt x="12253976" y="5715"/>
                    <a:pt x="12253976" y="12700"/>
                  </a:cubicBezTo>
                  <a:cubicBezTo>
                    <a:pt x="12253976" y="19685"/>
                    <a:pt x="12248261" y="25400"/>
                    <a:pt x="1224127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775463" y="4252297"/>
            <a:ext cx="3918400" cy="86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Contaríamos con apoyo de: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378" y="4022425"/>
            <a:ext cx="3918400" cy="1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7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Deberíamos poder</a:t>
            </a:r>
          </a:p>
          <a:p>
            <a:pPr algn="ctr">
              <a:lnSpc>
                <a:spcPts val="3528"/>
              </a:lnSpc>
            </a:pPr>
            <a:r>
              <a:rPr lang="en-US" sz="27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realizar: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2391087" y="956102"/>
            <a:ext cx="1219772" cy="39624"/>
            <a:chOff x="0" y="0"/>
            <a:chExt cx="1626362" cy="528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6362" cy="52832"/>
            </a:xfrm>
            <a:custGeom>
              <a:avLst/>
              <a:gdLst/>
              <a:ahLst/>
              <a:cxnLst/>
              <a:rect r="r" b="b" t="t" l="l"/>
              <a:pathLst>
                <a:path h="52832" w="1626362">
                  <a:moveTo>
                    <a:pt x="0" y="0"/>
                  </a:moveTo>
                  <a:lnTo>
                    <a:pt x="1626362" y="0"/>
                  </a:lnTo>
                  <a:lnTo>
                    <a:pt x="1626362" y="52832"/>
                  </a:lnTo>
                  <a:lnTo>
                    <a:pt x="0" y="52832"/>
                  </a:ln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469951" y="956102"/>
            <a:ext cx="1326832" cy="1352359"/>
            <a:chOff x="0" y="0"/>
            <a:chExt cx="1769110" cy="1803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69110" cy="1803146"/>
            </a:xfrm>
            <a:custGeom>
              <a:avLst/>
              <a:gdLst/>
              <a:ahLst/>
              <a:cxnLst/>
              <a:rect r="r" b="b" t="t" l="l"/>
              <a:pathLst>
                <a:path h="1803146" w="1769110">
                  <a:moveTo>
                    <a:pt x="0" y="0"/>
                  </a:moveTo>
                  <a:lnTo>
                    <a:pt x="1769110" y="0"/>
                  </a:lnTo>
                  <a:lnTo>
                    <a:pt x="1769110" y="1803146"/>
                  </a:lnTo>
                  <a:lnTo>
                    <a:pt x="0" y="180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40" r="0" b="-84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02267" y="3331827"/>
            <a:ext cx="264604" cy="264604"/>
            <a:chOff x="0" y="0"/>
            <a:chExt cx="352806" cy="3528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2806" cy="352806"/>
            </a:xfrm>
            <a:custGeom>
              <a:avLst/>
              <a:gdLst/>
              <a:ahLst/>
              <a:cxnLst/>
              <a:rect r="r" b="b" t="t" l="l"/>
              <a:pathLst>
                <a:path h="352806" w="352806">
                  <a:moveTo>
                    <a:pt x="0" y="176403"/>
                  </a:moveTo>
                  <a:cubicBezTo>
                    <a:pt x="0" y="78994"/>
                    <a:pt x="78994" y="0"/>
                    <a:pt x="176403" y="0"/>
                  </a:cubicBezTo>
                  <a:cubicBezTo>
                    <a:pt x="273812" y="0"/>
                    <a:pt x="352806" y="78994"/>
                    <a:pt x="352806" y="176403"/>
                  </a:cubicBezTo>
                  <a:cubicBezTo>
                    <a:pt x="352806" y="273812"/>
                    <a:pt x="273812" y="352806"/>
                    <a:pt x="176403" y="352806"/>
                  </a:cubicBezTo>
                  <a:cubicBezTo>
                    <a:pt x="78994" y="352806"/>
                    <a:pt x="0" y="273812"/>
                    <a:pt x="0" y="176403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21" id="21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725890" y="1689750"/>
            <a:ext cx="6906388" cy="7439882"/>
            <a:chOff x="0" y="0"/>
            <a:chExt cx="9208517" cy="99198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208516" cy="9919843"/>
            </a:xfrm>
            <a:custGeom>
              <a:avLst/>
              <a:gdLst/>
              <a:ahLst/>
              <a:cxnLst/>
              <a:rect r="r" b="b" t="t" l="l"/>
              <a:pathLst>
                <a:path h="9919843" w="9208516">
                  <a:moveTo>
                    <a:pt x="0" y="0"/>
                  </a:moveTo>
                  <a:lnTo>
                    <a:pt x="9208516" y="0"/>
                  </a:lnTo>
                  <a:lnTo>
                    <a:pt x="9208516" y="9919843"/>
                  </a:lnTo>
                  <a:lnTo>
                    <a:pt x="0" y="99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0940" t="0" r="-2094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79919" y="5379174"/>
            <a:ext cx="3918400" cy="192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230" indent="-197077" lvl="2">
              <a:lnSpc>
                <a:spcPts val="352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Consultar menú.</a:t>
            </a:r>
          </a:p>
          <a:p>
            <a:pPr algn="l" marL="591230" indent="-197077" lvl="2">
              <a:lnSpc>
                <a:spcPts val="352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Formulario PQRSF</a:t>
            </a:r>
          </a:p>
          <a:p>
            <a:pPr algn="l" marL="591230" indent="-197077" lvl="2">
              <a:lnSpc>
                <a:spcPts val="352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Grafico Ventas y Gastos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05350" y="5341581"/>
            <a:ext cx="3746208" cy="1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230" indent="-197077" lvl="2">
              <a:lnSpc>
                <a:spcPts val="352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Página web.</a:t>
            </a:r>
          </a:p>
          <a:p>
            <a:pPr algn="l" marL="591230" indent="-197077" lvl="2">
              <a:lnSpc>
                <a:spcPts val="352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 sociales.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385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33200" y="1271000"/>
            <a:ext cx="3711400" cy="10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239">
                <a:solidFill>
                  <a:srgbClr val="002552"/>
                </a:solidFill>
                <a:latin typeface="Arial"/>
                <a:ea typeface="Arial"/>
                <a:cs typeface="Arial"/>
                <a:sym typeface="Arial"/>
              </a:rPr>
              <a:t>Solución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3500" y="2097000"/>
            <a:ext cx="4463200" cy="123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9"/>
              </a:lnSpc>
            </a:pPr>
            <a:r>
              <a:rPr lang="en-US" sz="7240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Por razón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300" y="3484201"/>
            <a:ext cx="5442400" cy="443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3600">
                <a:solidFill>
                  <a:srgbClr val="0E2841"/>
                </a:solidFill>
                <a:latin typeface="Arial Nova"/>
                <a:ea typeface="Arial Nova"/>
                <a:cs typeface="Arial Nova"/>
                <a:sym typeface="Arial Nova"/>
              </a:rPr>
              <a:t>Uniendo lo anterior, decidimos usar diferentes herramientas:</a:t>
            </a:r>
          </a:p>
          <a:p>
            <a:pPr algn="l" marL="760095" indent="-253365" lvl="2">
              <a:lnSpc>
                <a:spcPts val="4966"/>
              </a:lnSpc>
              <a:buFont typeface="Arial"/>
              <a:buChar char="⚬"/>
            </a:pPr>
            <a:r>
              <a:rPr lang="en-US" sz="3600">
                <a:solidFill>
                  <a:srgbClr val="0E2841"/>
                </a:solidFill>
                <a:latin typeface="Arial Nova"/>
                <a:ea typeface="Arial Nova"/>
                <a:cs typeface="Arial Nova"/>
                <a:sym typeface="Arial Nova"/>
              </a:rPr>
              <a:t>HTML</a:t>
            </a:r>
          </a:p>
          <a:p>
            <a:pPr algn="l" marL="760095" indent="-253365" lvl="2">
              <a:lnSpc>
                <a:spcPts val="4966"/>
              </a:lnSpc>
              <a:buFont typeface="Arial"/>
              <a:buChar char="⚬"/>
            </a:pPr>
            <a:r>
              <a:rPr lang="en-US" sz="3600">
                <a:solidFill>
                  <a:srgbClr val="0E2841"/>
                </a:solidFill>
                <a:latin typeface="Arial Nova"/>
                <a:ea typeface="Arial Nova"/>
                <a:cs typeface="Arial Nova"/>
                <a:sym typeface="Arial Nova"/>
              </a:rPr>
              <a:t>CSS</a:t>
            </a:r>
          </a:p>
          <a:p>
            <a:pPr algn="l" marL="760095" indent="-253365" lvl="2">
              <a:lnSpc>
                <a:spcPts val="4966"/>
              </a:lnSpc>
              <a:buFont typeface="Arial"/>
              <a:buChar char="⚬"/>
            </a:pPr>
            <a:r>
              <a:rPr lang="en-US" sz="3600">
                <a:solidFill>
                  <a:srgbClr val="0E2841"/>
                </a:solidFill>
                <a:latin typeface="Arial Nova"/>
                <a:ea typeface="Arial Nova"/>
                <a:cs typeface="Arial Nova"/>
                <a:sym typeface="Arial Nova"/>
              </a:rPr>
              <a:t>JS</a:t>
            </a:r>
          </a:p>
          <a:p>
            <a:pPr algn="l" marL="760095" indent="-253365" lvl="2">
              <a:lnSpc>
                <a:spcPts val="496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113201" y="492001"/>
            <a:ext cx="11025282" cy="8843582"/>
            <a:chOff x="0" y="0"/>
            <a:chExt cx="14700376" cy="11791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00377" cy="11791442"/>
            </a:xfrm>
            <a:custGeom>
              <a:avLst/>
              <a:gdLst/>
              <a:ahLst/>
              <a:cxnLst/>
              <a:rect r="r" b="b" t="t" l="l"/>
              <a:pathLst>
                <a:path h="11791442" w="14700377">
                  <a:moveTo>
                    <a:pt x="0" y="0"/>
                  </a:moveTo>
                  <a:lnTo>
                    <a:pt x="14700377" y="0"/>
                  </a:lnTo>
                  <a:lnTo>
                    <a:pt x="14700377" y="11791442"/>
                  </a:lnTo>
                  <a:lnTo>
                    <a:pt x="0" y="11791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31" t="0" r="-363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23060">
            <a:off x="1278990" y="3457549"/>
            <a:ext cx="4278921" cy="19050"/>
            <a:chOff x="0" y="0"/>
            <a:chExt cx="5705228" cy="2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05221" cy="25400"/>
            </a:xfrm>
            <a:custGeom>
              <a:avLst/>
              <a:gdLst/>
              <a:ahLst/>
              <a:cxnLst/>
              <a:rect r="r" b="b" t="t" l="l"/>
              <a:pathLst>
                <a:path h="25400" w="5705221">
                  <a:moveTo>
                    <a:pt x="12700" y="0"/>
                  </a:moveTo>
                  <a:lnTo>
                    <a:pt x="5692521" y="0"/>
                  </a:lnTo>
                  <a:cubicBezTo>
                    <a:pt x="5699506" y="0"/>
                    <a:pt x="5705221" y="5715"/>
                    <a:pt x="5705221" y="12700"/>
                  </a:cubicBezTo>
                  <a:cubicBezTo>
                    <a:pt x="5705221" y="19685"/>
                    <a:pt x="5699506" y="25400"/>
                    <a:pt x="569252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52500" y="3344299"/>
            <a:ext cx="264604" cy="264604"/>
            <a:chOff x="0" y="0"/>
            <a:chExt cx="352806" cy="3528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806" cy="352806"/>
            </a:xfrm>
            <a:custGeom>
              <a:avLst/>
              <a:gdLst/>
              <a:ahLst/>
              <a:cxnLst/>
              <a:rect r="r" b="b" t="t" l="l"/>
              <a:pathLst>
                <a:path h="352806" w="352806">
                  <a:moveTo>
                    <a:pt x="0" y="176403"/>
                  </a:moveTo>
                  <a:cubicBezTo>
                    <a:pt x="0" y="78994"/>
                    <a:pt x="78994" y="0"/>
                    <a:pt x="176403" y="0"/>
                  </a:cubicBezTo>
                  <a:cubicBezTo>
                    <a:pt x="273812" y="0"/>
                    <a:pt x="352806" y="78994"/>
                    <a:pt x="352806" y="176403"/>
                  </a:cubicBezTo>
                  <a:cubicBezTo>
                    <a:pt x="352806" y="273812"/>
                    <a:pt x="273812" y="352806"/>
                    <a:pt x="176403" y="352806"/>
                  </a:cubicBezTo>
                  <a:cubicBezTo>
                    <a:pt x="78994" y="352806"/>
                    <a:pt x="0" y="273812"/>
                    <a:pt x="0" y="176403"/>
                  </a:cubicBezTo>
                  <a:close/>
                </a:path>
              </a:pathLst>
            </a:custGeom>
            <a:solidFill>
              <a:srgbClr val="26AE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14" id="14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409482" y="1356100"/>
            <a:ext cx="9084087" cy="7115366"/>
            <a:chOff x="0" y="0"/>
            <a:chExt cx="12112116" cy="9487155"/>
          </a:xfrm>
        </p:grpSpPr>
        <p:sp>
          <p:nvSpPr>
            <p:cNvPr name="Freeform 16" id="16" descr="Icono  El contenido generado por IA puede ser incorrecto."/>
            <p:cNvSpPr/>
            <p:nvPr/>
          </p:nvSpPr>
          <p:spPr>
            <a:xfrm flipH="false" flipV="false" rot="0">
              <a:off x="0" y="0"/>
              <a:ext cx="12112117" cy="9487154"/>
            </a:xfrm>
            <a:custGeom>
              <a:avLst/>
              <a:gdLst/>
              <a:ahLst/>
              <a:cxnLst/>
              <a:rect r="r" b="b" t="t" l="l"/>
              <a:pathLst>
                <a:path h="9487154" w="12112117">
                  <a:moveTo>
                    <a:pt x="0" y="0"/>
                  </a:moveTo>
                  <a:lnTo>
                    <a:pt x="12112117" y="0"/>
                  </a:lnTo>
                  <a:lnTo>
                    <a:pt x="12112117" y="9487154"/>
                  </a:lnTo>
                  <a:lnTo>
                    <a:pt x="0" y="9487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555" t="0" r="-1955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3850"/>
            <a:ext cx="18288000" cy="10419873"/>
            <a:chOff x="0" y="0"/>
            <a:chExt cx="24384000" cy="13893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893164"/>
            </a:xfrm>
            <a:custGeom>
              <a:avLst/>
              <a:gdLst/>
              <a:ahLst/>
              <a:cxnLst/>
              <a:rect r="r" b="b" t="t" l="l"/>
              <a:pathLst>
                <a:path h="1389316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893164"/>
                  </a:lnTo>
                  <a:lnTo>
                    <a:pt x="0" y="138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5" t="0" r="-64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9193244"/>
            <a:chOff x="0" y="0"/>
            <a:chExt cx="24384000" cy="1225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2257659"/>
            </a:xfrm>
            <a:custGeom>
              <a:avLst/>
              <a:gdLst/>
              <a:ahLst/>
              <a:cxnLst/>
              <a:rect r="r" b="b" t="t" l="l"/>
              <a:pathLst>
                <a:path h="1225765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257659"/>
                  </a:lnTo>
                  <a:lnTo>
                    <a:pt x="0" y="12257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948" r="0" b="-59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52816" y="1603156"/>
            <a:ext cx="7680939" cy="4911691"/>
            <a:chOff x="0" y="0"/>
            <a:chExt cx="10241252" cy="65489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41280" cy="6548882"/>
            </a:xfrm>
            <a:custGeom>
              <a:avLst/>
              <a:gdLst/>
              <a:ahLst/>
              <a:cxnLst/>
              <a:rect r="r" b="b" t="t" l="l"/>
              <a:pathLst>
                <a:path h="6548882" w="10241280">
                  <a:moveTo>
                    <a:pt x="0" y="0"/>
                  </a:moveTo>
                  <a:lnTo>
                    <a:pt x="10241280" y="0"/>
                  </a:lnTo>
                  <a:lnTo>
                    <a:pt x="10241280" y="6548882"/>
                  </a:lnTo>
                  <a:lnTo>
                    <a:pt x="0" y="6548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506" t="0" r="-1850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15207" y="3973882"/>
            <a:ext cx="3048477" cy="940690"/>
          </a:xfrm>
          <a:custGeom>
            <a:avLst/>
            <a:gdLst/>
            <a:ahLst/>
            <a:cxnLst/>
            <a:rect r="r" b="b" t="t" l="l"/>
            <a:pathLst>
              <a:path h="940690" w="3048477">
                <a:moveTo>
                  <a:pt x="0" y="0"/>
                </a:moveTo>
                <a:lnTo>
                  <a:pt x="3048477" y="0"/>
                </a:lnTo>
                <a:lnTo>
                  <a:pt x="3048477" y="940690"/>
                </a:lnTo>
                <a:lnTo>
                  <a:pt x="0" y="940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5207" y="5040682"/>
            <a:ext cx="3048477" cy="940688"/>
          </a:xfrm>
          <a:custGeom>
            <a:avLst/>
            <a:gdLst/>
            <a:ahLst/>
            <a:cxnLst/>
            <a:rect r="r" b="b" t="t" l="l"/>
            <a:pathLst>
              <a:path h="940688" w="3048477">
                <a:moveTo>
                  <a:pt x="0" y="0"/>
                </a:moveTo>
                <a:lnTo>
                  <a:pt x="3048477" y="0"/>
                </a:lnTo>
                <a:lnTo>
                  <a:pt x="3048477" y="940688"/>
                </a:lnTo>
                <a:lnTo>
                  <a:pt x="0" y="940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207" y="6107482"/>
            <a:ext cx="3048477" cy="940688"/>
          </a:xfrm>
          <a:custGeom>
            <a:avLst/>
            <a:gdLst/>
            <a:ahLst/>
            <a:cxnLst/>
            <a:rect r="r" b="b" t="t" l="l"/>
            <a:pathLst>
              <a:path h="940688" w="3048477">
                <a:moveTo>
                  <a:pt x="0" y="0"/>
                </a:moveTo>
                <a:lnTo>
                  <a:pt x="3048477" y="0"/>
                </a:lnTo>
                <a:lnTo>
                  <a:pt x="3048477" y="940688"/>
                </a:lnTo>
                <a:lnTo>
                  <a:pt x="0" y="940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878002" y="9229802"/>
            <a:ext cx="975837" cy="975837"/>
            <a:chOff x="0" y="0"/>
            <a:chExt cx="1301116" cy="1301116"/>
          </a:xfrm>
        </p:grpSpPr>
        <p:sp>
          <p:nvSpPr>
            <p:cNvPr name="Freeform 12" id="12" descr="p4s copia.png"/>
            <p:cNvSpPr/>
            <p:nvPr/>
          </p:nvSpPr>
          <p:spPr>
            <a:xfrm flipH="false" flipV="false" rot="0">
              <a:off x="0" y="0"/>
              <a:ext cx="1301115" cy="1301115"/>
            </a:xfrm>
            <a:custGeom>
              <a:avLst/>
              <a:gdLst/>
              <a:ahLst/>
              <a:cxnLst/>
              <a:rect r="r" b="b" t="t" l="l"/>
              <a:pathLst>
                <a:path h="1301115" w="1301115">
                  <a:moveTo>
                    <a:pt x="0" y="0"/>
                  </a:moveTo>
                  <a:lnTo>
                    <a:pt x="1301115" y="0"/>
                  </a:lnTo>
                  <a:lnTo>
                    <a:pt x="1301115" y="1301115"/>
                  </a:lnTo>
                  <a:lnTo>
                    <a:pt x="0" y="1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9476" y="1790251"/>
            <a:ext cx="6299800" cy="109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Solución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226" y="2486602"/>
            <a:ext cx="35926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Prototipo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500" y="6910651"/>
            <a:ext cx="5756200" cy="144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Generales acerca del</a:t>
            </a:r>
          </a:p>
          <a:p>
            <a:pPr algn="l">
              <a:lnSpc>
                <a:spcPts val="4966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uso </a:t>
            </a:r>
            <a:r>
              <a:rPr lang="en-US" sz="3600" b="true">
                <a:solidFill>
                  <a:srgbClr val="26AED4"/>
                </a:solidFill>
                <a:latin typeface="Arial Bold"/>
                <a:ea typeface="Arial Bold"/>
                <a:cs typeface="Arial Bold"/>
                <a:sym typeface="Arial Bold"/>
              </a:rPr>
              <a:t>del prototipo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500" y="4179149"/>
            <a:ext cx="2236600" cy="48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520" b="true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Pantallas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500" y="5245950"/>
            <a:ext cx="2236600" cy="48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520" b="true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UI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500" y="6312750"/>
            <a:ext cx="2236600" cy="48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520" b="true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Procesos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DAGvTzf_DXY</dc:identifier>
  <dcterms:modified xsi:type="dcterms:W3CDTF">2011-08-01T06:04:30Z</dcterms:modified>
  <cp:revision>1</cp:revision>
  <dc:title>rancho juancho.pptx</dc:title>
</cp:coreProperties>
</file>